
<file path=[Content_Types].xml><?xml version="1.0" encoding="utf-8"?>
<Types xmlns="http://schemas.openxmlformats.org/package/2006/content-types">
  <Override PartName="/_rels/.rels" ContentType="application/vnd.openxmlformats-package.relationships+xml"/>
  <Override PartName="/docProps/app.xml" ContentType="application/vnd.openxmlformats-officedocument.extended-properties+xml"/>
  <Override PartName="/docProps/core.xml" ContentType="application/vnd.openxmlformats-package.core-properties+xml"/>
  <Override PartName="/ppt/_rels/presentation.xml.rels" ContentType="application/vnd.openxmlformats-package.relationships+xml"/>
  <Override PartName="/ppt/media/image23.jpeg" ContentType="image/jpeg"/>
  <Override PartName="/ppt/media/image6.png" ContentType="image/png"/>
  <Override PartName="/ppt/media/image5.png" ContentType="image/png"/>
  <Override PartName="/ppt/media/image4.png" ContentType="image/png"/>
  <Override PartName="/ppt/media/image3.png" ContentType="image/png"/>
  <Override PartName="/ppt/media/image1.png" ContentType="image/png"/>
  <Override PartName="/ppt/media/image2.png" ContentType="image/png"/>
  <Override PartName="/ppt/media/image7.png" ContentType="image/png"/>
  <Override PartName="/ppt/media/image8.png" ContentType="image/png"/>
  <Override PartName="/ppt/media/image9.png" ContentType="image/png"/>
  <Override PartName="/ppt/media/image27.png" ContentType="image/png"/>
  <Override PartName="/ppt/media/image26.png" ContentType="image/png"/>
  <Override PartName="/ppt/media/image25.png" ContentType="image/png"/>
  <Override PartName="/ppt/media/image24.png" ContentType="image/png"/>
  <Override PartName="/ppt/media/image22.png" ContentType="image/png"/>
  <Override PartName="/ppt/media/image21.png" ContentType="image/png"/>
  <Override PartName="/ppt/media/image20.png" ContentType="image/png"/>
  <Override PartName="/ppt/media/image19.png" ContentType="image/png"/>
  <Override PartName="/ppt/media/image18.png" ContentType="image/png"/>
  <Override PartName="/ppt/media/image17.png" ContentType="image/png"/>
  <Override PartName="/ppt/media/image15.png" ContentType="image/png"/>
  <Override PartName="/ppt/media/image16.png" ContentType="image/png"/>
  <Override PartName="/ppt/media/image10.png" ContentType="image/png"/>
  <Override PartName="/ppt/media/image11.png" ContentType="image/png"/>
  <Override PartName="/ppt/media/image12.png" ContentType="image/png"/>
  <Override PartName="/ppt/media/image13.png" ContentType="image/png"/>
  <Override PartName="/ppt/media/image14.png" ContentType="image/png"/>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2.xml" ContentType="application/vnd.openxmlformats-officedocument.theme+xml"/>
  <Override PartName="/ppt/theme/theme1.xml" ContentType="application/vnd.openxmlformats-officedocument.theme+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8.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6.xml.rels" ContentType="application/vnd.openxmlformats-package.relationships+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slide9.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Lst>
  <p:sldSz cx="9144000" cy="51435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311760" y="744480"/>
            <a:ext cx="8520120" cy="2052360"/>
          </a:xfrm>
          <a:prstGeom prst="rect">
            <a:avLst/>
          </a:prstGeom>
        </p:spPr>
        <p:txBody>
          <a:bodyPr lIns="0" rIns="0" tIns="0" bIns="0" anchor="ctr"/>
          <a:p>
            <a:endParaRPr b="0" lang="en-US" sz="1400" spc="-1" strike="noStrike">
              <a:solidFill>
                <a:srgbClr val="000000"/>
              </a:solidFill>
              <a:latin typeface="Arial"/>
            </a:endParaRPr>
          </a:p>
        </p:txBody>
      </p:sp>
      <p:sp>
        <p:nvSpPr>
          <p:cNvPr id="25"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6"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311760" y="744480"/>
            <a:ext cx="8520120" cy="2052360"/>
          </a:xfrm>
          <a:prstGeom prst="rect">
            <a:avLst/>
          </a:prstGeom>
        </p:spPr>
        <p:txBody>
          <a:bodyPr lIns="0" rIns="0" tIns="0" bIns="0" anchor="ctr"/>
          <a:p>
            <a:endParaRPr b="0" lang="en-US" sz="1400" spc="-1" strike="noStrike">
              <a:solidFill>
                <a:srgbClr val="000000"/>
              </a:solidFill>
              <a:latin typeface="Arial"/>
            </a:endParaRPr>
          </a:p>
        </p:txBody>
      </p:sp>
      <p:sp>
        <p:nvSpPr>
          <p:cNvPr id="28"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9"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0"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1"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311760" y="744480"/>
            <a:ext cx="8520120" cy="2052360"/>
          </a:xfrm>
          <a:prstGeom prst="rect">
            <a:avLst/>
          </a:prstGeom>
        </p:spPr>
        <p:txBody>
          <a:bodyPr lIns="0" rIns="0" tIns="0" bIns="0" anchor="ctr"/>
          <a:p>
            <a:endParaRPr b="0" lang="en-US" sz="1400" spc="-1" strike="noStrike">
              <a:solidFill>
                <a:srgbClr val="000000"/>
              </a:solidFill>
              <a:latin typeface="Arial"/>
            </a:endParaRPr>
          </a:p>
        </p:txBody>
      </p:sp>
      <p:sp>
        <p:nvSpPr>
          <p:cNvPr id="33"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4"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5"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6"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7"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8"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311760" y="744480"/>
            <a:ext cx="8520120" cy="2052360"/>
          </a:xfrm>
          <a:prstGeom prst="rect">
            <a:avLst/>
          </a:prstGeom>
        </p:spPr>
        <p:txBody>
          <a:bodyPr lIns="0" rIns="0" tIns="0" bIns="0" anchor="ctr"/>
          <a:p>
            <a:endParaRPr b="0" lang="en-US" sz="1400" spc="-1" strike="noStrike">
              <a:solidFill>
                <a:srgbClr val="000000"/>
              </a:solidFill>
              <a:latin typeface="Arial"/>
            </a:endParaRPr>
          </a:p>
        </p:txBody>
      </p:sp>
      <p:sp>
        <p:nvSpPr>
          <p:cNvPr id="43"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311760" y="744480"/>
            <a:ext cx="8520120" cy="2052360"/>
          </a:xfrm>
          <a:prstGeom prst="rect">
            <a:avLst/>
          </a:prstGeom>
        </p:spPr>
        <p:txBody>
          <a:bodyPr lIns="0" rIns="0" tIns="0" bIns="0" anchor="ctr"/>
          <a:p>
            <a:endParaRPr b="0" lang="en-US" sz="1400" spc="-1" strike="noStrike">
              <a:solidFill>
                <a:srgbClr val="000000"/>
              </a:solidFill>
              <a:latin typeface="Arial"/>
            </a:endParaRPr>
          </a:p>
        </p:txBody>
      </p:sp>
      <p:sp>
        <p:nvSpPr>
          <p:cNvPr id="45"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311760" y="744480"/>
            <a:ext cx="8520120" cy="2052360"/>
          </a:xfrm>
          <a:prstGeom prst="rect">
            <a:avLst/>
          </a:prstGeom>
        </p:spPr>
        <p:txBody>
          <a:bodyPr lIns="0" rIns="0" tIns="0" bIns="0" anchor="ctr"/>
          <a:p>
            <a:endParaRPr b="0" lang="en-US" sz="1400" spc="-1" strike="noStrike">
              <a:solidFill>
                <a:srgbClr val="000000"/>
              </a:solidFill>
              <a:latin typeface="Arial"/>
            </a:endParaRPr>
          </a:p>
        </p:txBody>
      </p:sp>
      <p:sp>
        <p:nvSpPr>
          <p:cNvPr id="47"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48"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311760" y="744480"/>
            <a:ext cx="8520120" cy="205236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311760" y="744480"/>
            <a:ext cx="8520120" cy="951480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311760" y="744480"/>
            <a:ext cx="8520120" cy="2052360"/>
          </a:xfrm>
          <a:prstGeom prst="rect">
            <a:avLst/>
          </a:prstGeom>
        </p:spPr>
        <p:txBody>
          <a:bodyPr lIns="0" rIns="0" tIns="0" bIns="0" anchor="ctr"/>
          <a:p>
            <a:endParaRPr b="0" lang="en-US" sz="1400" spc="-1" strike="noStrike">
              <a:solidFill>
                <a:srgbClr val="000000"/>
              </a:solidFill>
              <a:latin typeface="Arial"/>
            </a:endParaRPr>
          </a:p>
        </p:txBody>
      </p:sp>
      <p:sp>
        <p:nvSpPr>
          <p:cNvPr id="52"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3"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54"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311760" y="744480"/>
            <a:ext cx="8520120" cy="2052360"/>
          </a:xfrm>
          <a:prstGeom prst="rect">
            <a:avLst/>
          </a:prstGeom>
        </p:spPr>
        <p:txBody>
          <a:bodyPr lIns="0" rIns="0" tIns="0" bIns="0" anchor="ctr"/>
          <a:p>
            <a:endParaRPr b="0" lang="en-US" sz="1400" spc="-1" strike="noStrike">
              <a:solidFill>
                <a:srgbClr val="000000"/>
              </a:solidFill>
              <a:latin typeface="Arial"/>
            </a:endParaRPr>
          </a:p>
        </p:txBody>
      </p:sp>
      <p:sp>
        <p:nvSpPr>
          <p:cNvPr id="4"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311760" y="744480"/>
            <a:ext cx="8520120" cy="2052360"/>
          </a:xfrm>
          <a:prstGeom prst="rect">
            <a:avLst/>
          </a:prstGeom>
        </p:spPr>
        <p:txBody>
          <a:bodyPr lIns="0" rIns="0" tIns="0" bIns="0" anchor="ctr"/>
          <a:p>
            <a:endParaRPr b="0" lang="en-US" sz="1400" spc="-1" strike="noStrike">
              <a:solidFill>
                <a:srgbClr val="000000"/>
              </a:solidFill>
              <a:latin typeface="Arial"/>
            </a:endParaRPr>
          </a:p>
        </p:txBody>
      </p:sp>
      <p:sp>
        <p:nvSpPr>
          <p:cNvPr id="56"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57"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8"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311760" y="744480"/>
            <a:ext cx="8520120" cy="2052360"/>
          </a:xfrm>
          <a:prstGeom prst="rect">
            <a:avLst/>
          </a:prstGeom>
        </p:spPr>
        <p:txBody>
          <a:bodyPr lIns="0" rIns="0" tIns="0" bIns="0" anchor="ctr"/>
          <a:p>
            <a:endParaRPr b="0" lang="en-US" sz="1400" spc="-1" strike="noStrike">
              <a:solidFill>
                <a:srgbClr val="000000"/>
              </a:solidFill>
              <a:latin typeface="Arial"/>
            </a:endParaRPr>
          </a:p>
        </p:txBody>
      </p:sp>
      <p:sp>
        <p:nvSpPr>
          <p:cNvPr id="60"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1"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2"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311760" y="744480"/>
            <a:ext cx="8520120" cy="2052360"/>
          </a:xfrm>
          <a:prstGeom prst="rect">
            <a:avLst/>
          </a:prstGeom>
        </p:spPr>
        <p:txBody>
          <a:bodyPr lIns="0" rIns="0" tIns="0" bIns="0" anchor="ctr"/>
          <a:p>
            <a:endParaRPr b="0" lang="en-US" sz="1400" spc="-1" strike="noStrike">
              <a:solidFill>
                <a:srgbClr val="000000"/>
              </a:solidFill>
              <a:latin typeface="Arial"/>
            </a:endParaRPr>
          </a:p>
        </p:txBody>
      </p:sp>
      <p:sp>
        <p:nvSpPr>
          <p:cNvPr id="64"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5"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311760" y="744480"/>
            <a:ext cx="8520120" cy="2052360"/>
          </a:xfrm>
          <a:prstGeom prst="rect">
            <a:avLst/>
          </a:prstGeom>
        </p:spPr>
        <p:txBody>
          <a:bodyPr lIns="0" rIns="0" tIns="0" bIns="0" anchor="ctr"/>
          <a:p>
            <a:endParaRPr b="0" lang="en-US" sz="1400" spc="-1" strike="noStrike">
              <a:solidFill>
                <a:srgbClr val="000000"/>
              </a:solidFill>
              <a:latin typeface="Arial"/>
            </a:endParaRPr>
          </a:p>
        </p:txBody>
      </p:sp>
      <p:sp>
        <p:nvSpPr>
          <p:cNvPr id="67"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8"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9"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0"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311760" y="744480"/>
            <a:ext cx="8520120" cy="2052360"/>
          </a:xfrm>
          <a:prstGeom prst="rect">
            <a:avLst/>
          </a:prstGeom>
        </p:spPr>
        <p:txBody>
          <a:bodyPr lIns="0" rIns="0" tIns="0" bIns="0" anchor="ctr"/>
          <a:p>
            <a:endParaRPr b="0" lang="en-US" sz="1400" spc="-1" strike="noStrike">
              <a:solidFill>
                <a:srgbClr val="000000"/>
              </a:solidFill>
              <a:latin typeface="Arial"/>
            </a:endParaRPr>
          </a:p>
        </p:txBody>
      </p:sp>
      <p:sp>
        <p:nvSpPr>
          <p:cNvPr id="72"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3"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4"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5"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6"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7"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311760" y="744480"/>
            <a:ext cx="8520120" cy="2052360"/>
          </a:xfrm>
          <a:prstGeom prst="rect">
            <a:avLst/>
          </a:prstGeom>
        </p:spPr>
        <p:txBody>
          <a:bodyPr lIns="0" rIns="0" tIns="0" bIns="0" anchor="ctr"/>
          <a:p>
            <a:endParaRPr b="0" lang="en-US" sz="1400" spc="-1" strike="noStrike">
              <a:solidFill>
                <a:srgbClr val="000000"/>
              </a:solidFill>
              <a:latin typeface="Arial"/>
            </a:endParaRPr>
          </a:p>
        </p:txBody>
      </p:sp>
      <p:sp>
        <p:nvSpPr>
          <p:cNvPr id="6"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311760" y="744480"/>
            <a:ext cx="8520120" cy="2052360"/>
          </a:xfrm>
          <a:prstGeom prst="rect">
            <a:avLst/>
          </a:prstGeom>
        </p:spPr>
        <p:txBody>
          <a:bodyPr lIns="0" rIns="0" tIns="0" bIns="0" anchor="ctr"/>
          <a:p>
            <a:endParaRPr b="0" lang="en-US" sz="1400" spc="-1" strike="noStrike">
              <a:solidFill>
                <a:srgbClr val="000000"/>
              </a:solidFill>
              <a:latin typeface="Arial"/>
            </a:endParaRPr>
          </a:p>
        </p:txBody>
      </p:sp>
      <p:sp>
        <p:nvSpPr>
          <p:cNvPr id="8"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9"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311760" y="744480"/>
            <a:ext cx="8520120" cy="205236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311760" y="744480"/>
            <a:ext cx="8520120" cy="951480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311760" y="744480"/>
            <a:ext cx="8520120" cy="2052360"/>
          </a:xfrm>
          <a:prstGeom prst="rect">
            <a:avLst/>
          </a:prstGeom>
        </p:spPr>
        <p:txBody>
          <a:bodyPr lIns="0" rIns="0" tIns="0" bIns="0" anchor="ctr"/>
          <a:p>
            <a:endParaRPr b="0" lang="en-US" sz="1400" spc="-1" strike="noStrike">
              <a:solidFill>
                <a:srgbClr val="000000"/>
              </a:solidFill>
              <a:latin typeface="Arial"/>
            </a:endParaRPr>
          </a:p>
        </p:txBody>
      </p:sp>
      <p:sp>
        <p:nvSpPr>
          <p:cNvPr id="13"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4"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15"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311760" y="744480"/>
            <a:ext cx="8520120" cy="2052360"/>
          </a:xfrm>
          <a:prstGeom prst="rect">
            <a:avLst/>
          </a:prstGeom>
        </p:spPr>
        <p:txBody>
          <a:bodyPr lIns="0" rIns="0" tIns="0" bIns="0" anchor="ctr"/>
          <a:p>
            <a:endParaRPr b="0" lang="en-US" sz="1400" spc="-1" strike="noStrike">
              <a:solidFill>
                <a:srgbClr val="000000"/>
              </a:solidFill>
              <a:latin typeface="Arial"/>
            </a:endParaRPr>
          </a:p>
        </p:txBody>
      </p:sp>
      <p:sp>
        <p:nvSpPr>
          <p:cNvPr id="17"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18"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9"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311760" y="744480"/>
            <a:ext cx="8520120" cy="2052360"/>
          </a:xfrm>
          <a:prstGeom prst="rect">
            <a:avLst/>
          </a:prstGeom>
        </p:spPr>
        <p:txBody>
          <a:bodyPr lIns="0" rIns="0" tIns="0" bIns="0" anchor="ctr"/>
          <a:p>
            <a:endParaRPr b="0" lang="en-US" sz="1400" spc="-1" strike="noStrike">
              <a:solidFill>
                <a:srgbClr val="000000"/>
              </a:solidFill>
              <a:latin typeface="Arial"/>
            </a:endParaRPr>
          </a:p>
        </p:txBody>
      </p:sp>
      <p:sp>
        <p:nvSpPr>
          <p:cNvPr id="21"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2"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3"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311760" y="744480"/>
            <a:ext cx="8520120" cy="2052360"/>
          </a:xfrm>
          <a:prstGeom prst="rect">
            <a:avLst/>
          </a:prstGeom>
        </p:spPr>
        <p:txBody>
          <a:bodyPr tIns="91440" bIns="91440" anchor="b"/>
          <a:p>
            <a:r>
              <a:rPr b="0" lang="en-US" sz="5200" spc="-1" strike="noStrike">
                <a:solidFill>
                  <a:srgbClr val="000000"/>
                </a:solidFill>
                <a:latin typeface="Arial"/>
              </a:rPr>
              <a:t>Click to edit the title text </a:t>
            </a:r>
            <a:r>
              <a:rPr b="0" lang="en-US" sz="5200" spc="-1" strike="noStrike">
                <a:solidFill>
                  <a:srgbClr val="000000"/>
                </a:solidFill>
                <a:latin typeface="Arial"/>
              </a:rPr>
              <a:t>format</a:t>
            </a:r>
            <a:endParaRPr b="0" lang="en-US" sz="5200" spc="-1" strike="noStrike">
              <a:solidFill>
                <a:srgbClr val="000000"/>
              </a:solidFill>
              <a:latin typeface="Arial"/>
            </a:endParaRPr>
          </a:p>
        </p:txBody>
      </p:sp>
      <p:sp>
        <p:nvSpPr>
          <p:cNvPr id="1" name="PlaceHolder 2"/>
          <p:cNvSpPr>
            <a:spLocks noGrp="1"/>
          </p:cNvSpPr>
          <p:nvPr>
            <p:ph type="sldNum"/>
          </p:nvPr>
        </p:nvSpPr>
        <p:spPr>
          <a:xfrm>
            <a:off x="8472600" y="4663080"/>
            <a:ext cx="548280" cy="393120"/>
          </a:xfrm>
          <a:prstGeom prst="rect">
            <a:avLst/>
          </a:prstGeom>
        </p:spPr>
        <p:txBody>
          <a:bodyPr tIns="91440" bIns="91440" anchor="ctr"/>
          <a:p>
            <a:pPr algn="r">
              <a:lnSpc>
                <a:spcPct val="100000"/>
              </a:lnSpc>
            </a:pPr>
            <a:fld id="{A56A8602-5711-47FC-BD38-E07496519CC9}" type="slidenum">
              <a:rPr b="0" lang="en-US" sz="1000" spc="-1" strike="noStrike">
                <a:solidFill>
                  <a:srgbClr val="595959"/>
                </a:solidFill>
                <a:latin typeface="Arial"/>
                <a:ea typeface="Arial"/>
              </a:rPr>
              <a:t>&lt;number&gt;</a:t>
            </a:fld>
            <a:endParaRPr b="0" lang="en-US" sz="1000" spc="-1" strike="noStrike">
              <a:latin typeface="Times New Roman"/>
            </a:endParaRPr>
          </a:p>
        </p:txBody>
      </p:sp>
      <p:sp>
        <p:nvSpPr>
          <p:cNvPr id="2" name="PlaceHolder 3"/>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9" name="PlaceHolder 1"/>
          <p:cNvSpPr>
            <a:spLocks noGrp="1"/>
          </p:cNvSpPr>
          <p:nvPr>
            <p:ph type="sldNum"/>
          </p:nvPr>
        </p:nvSpPr>
        <p:spPr>
          <a:xfrm>
            <a:off x="8472600" y="4663080"/>
            <a:ext cx="548280" cy="393120"/>
          </a:xfrm>
          <a:prstGeom prst="rect">
            <a:avLst/>
          </a:prstGeom>
        </p:spPr>
        <p:txBody>
          <a:bodyPr tIns="91440" bIns="91440" anchor="ctr"/>
          <a:p>
            <a:pPr algn="r">
              <a:lnSpc>
                <a:spcPct val="100000"/>
              </a:lnSpc>
            </a:pPr>
            <a:fld id="{6CFBB83F-273F-4FDC-B393-F70CABE6676D}" type="slidenum">
              <a:rPr b="0" lang="en-US" sz="1000" spc="-1" strike="noStrike">
                <a:solidFill>
                  <a:srgbClr val="595959"/>
                </a:solidFill>
                <a:latin typeface="Arial"/>
                <a:ea typeface="Arial"/>
              </a:rPr>
              <a:t>1</a:t>
            </a:fld>
            <a:endParaRPr b="0" lang="en-US" sz="1000" spc="-1" strike="noStrike">
              <a:latin typeface="Times New Roman"/>
            </a:endParaRPr>
          </a:p>
        </p:txBody>
      </p:sp>
      <p:sp>
        <p:nvSpPr>
          <p:cNvPr id="40" name="PlaceHolder 2"/>
          <p:cNvSpPr>
            <a:spLocks noGrp="1"/>
          </p:cNvSpPr>
          <p:nvPr>
            <p:ph type="title"/>
          </p:nvPr>
        </p:nvSpPr>
        <p:spPr>
          <a:xfrm>
            <a:off x="457200" y="205200"/>
            <a:ext cx="8229240" cy="858600"/>
          </a:xfrm>
          <a:prstGeom prst="rect">
            <a:avLst/>
          </a:prstGeom>
        </p:spPr>
        <p:txBody>
          <a:bodyPr lIns="0" rIns="0" tIns="0" bIns="0" anchor="ctr"/>
          <a:p>
            <a:r>
              <a:rPr b="0" lang="en-US" sz="1400" spc="-1" strike="noStrike">
                <a:solidFill>
                  <a:srgbClr val="000000"/>
                </a:solidFill>
                <a:latin typeface="Arial"/>
              </a:rPr>
              <a:t>Click to edit the title text format</a:t>
            </a:r>
            <a:endParaRPr b="0" lang="en-US" sz="1400" spc="-1" strike="noStrike">
              <a:solidFill>
                <a:srgbClr val="000000"/>
              </a:solidFill>
              <a:latin typeface="Arial"/>
            </a:endParaRPr>
          </a:p>
        </p:txBody>
      </p:sp>
      <p:sp>
        <p:nvSpPr>
          <p:cNvPr id="41" name="PlaceHolder 3"/>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image" Target="../media/image27.png"/><Relationship Id="rId3"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slideLayout" Target="../slideLayouts/slideLayout2.xml"/>
</Relationships>
</file>

<file path=ppt/slides/_rels/slide3.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 Id="rId3"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image" Target="../media/image14.png"/><Relationship Id="rId4"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19.png"/><Relationship Id="rId3" Type="http://schemas.openxmlformats.org/officeDocument/2006/relationships/image" Target="../media/image20.png"/><Relationship Id="rId4"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jpeg"/><Relationship Id="rId4"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image" Target="../media/image25.png"/><Relationship Id="rId3"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8" name="CustomShape 1"/>
          <p:cNvSpPr/>
          <p:nvPr/>
        </p:nvSpPr>
        <p:spPr>
          <a:xfrm>
            <a:off x="0" y="0"/>
            <a:ext cx="9143640" cy="5143320"/>
          </a:xfrm>
          <a:prstGeom prst="rect">
            <a:avLst/>
          </a:prstGeom>
          <a:solidFill>
            <a:srgbClr val="19355f"/>
          </a:solidFill>
          <a:ln w="12600">
            <a:solidFill>
              <a:srgbClr val="42719b"/>
            </a:solidFill>
            <a:miter/>
          </a:ln>
        </p:spPr>
        <p:style>
          <a:lnRef idx="0"/>
          <a:fillRef idx="0"/>
          <a:effectRef idx="0"/>
          <a:fontRef idx="minor"/>
        </p:style>
      </p:sp>
      <p:pic>
        <p:nvPicPr>
          <p:cNvPr id="79" name="Google Shape;55;p13" descr=""/>
          <p:cNvPicPr/>
          <p:nvPr/>
        </p:nvPicPr>
        <p:blipFill>
          <a:blip r:embed="rId1"/>
          <a:stretch/>
        </p:blipFill>
        <p:spPr>
          <a:xfrm>
            <a:off x="408600" y="1909080"/>
            <a:ext cx="2611440" cy="1324800"/>
          </a:xfrm>
          <a:prstGeom prst="rect">
            <a:avLst/>
          </a:prstGeom>
          <a:ln>
            <a:noFill/>
          </a:ln>
        </p:spPr>
      </p:pic>
      <p:sp>
        <p:nvSpPr>
          <p:cNvPr id="80" name="CustomShape 2"/>
          <p:cNvSpPr/>
          <p:nvPr/>
        </p:nvSpPr>
        <p:spPr>
          <a:xfrm>
            <a:off x="3144600" y="2249280"/>
            <a:ext cx="5810400" cy="850320"/>
          </a:xfrm>
          <a:prstGeom prst="rect">
            <a:avLst/>
          </a:prstGeom>
          <a:noFill/>
          <a:ln>
            <a:noFill/>
          </a:ln>
        </p:spPr>
        <p:style>
          <a:lnRef idx="0"/>
          <a:fillRef idx="0"/>
          <a:effectRef idx="0"/>
          <a:fontRef idx="minor"/>
        </p:style>
        <p:txBody>
          <a:bodyPr lIns="68400" rIns="68400" tIns="34200" bIns="34200" anchor="ctr"/>
          <a:p>
            <a:pPr>
              <a:lnSpc>
                <a:spcPct val="90000"/>
              </a:lnSpc>
            </a:pPr>
            <a:r>
              <a:rPr b="1" lang="en-US" sz="3500" spc="-1" strike="noStrike">
                <a:solidFill>
                  <a:srgbClr val="ffffff"/>
                </a:solidFill>
                <a:latin typeface="Roboto Black"/>
                <a:ea typeface="Roboto Black"/>
              </a:rPr>
              <a:t>Django Pair Project</a:t>
            </a:r>
            <a:endParaRPr b="0" lang="en-US" sz="3500" spc="-1" strike="noStrike">
              <a:latin typeface="Arial"/>
            </a:endParaRPr>
          </a:p>
        </p:txBody>
      </p:sp>
      <p:pic>
        <p:nvPicPr>
          <p:cNvPr id="81" name="Google Shape;57;p13" descr=""/>
          <p:cNvPicPr/>
          <p:nvPr/>
        </p:nvPicPr>
        <p:blipFill>
          <a:blip r:embed="rId2"/>
          <a:stretch/>
        </p:blipFill>
        <p:spPr>
          <a:xfrm>
            <a:off x="7977600" y="51840"/>
            <a:ext cx="1071360" cy="757440"/>
          </a:xfrm>
          <a:prstGeom prst="rect">
            <a:avLst/>
          </a:prstGeom>
          <a:ln>
            <a:noFill/>
          </a:ln>
        </p:spPr>
      </p:pic>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1" name="CustomShape 1"/>
          <p:cNvSpPr/>
          <p:nvPr/>
        </p:nvSpPr>
        <p:spPr>
          <a:xfrm>
            <a:off x="91440" y="-91440"/>
            <a:ext cx="9143640" cy="5143320"/>
          </a:xfrm>
          <a:prstGeom prst="rect">
            <a:avLst/>
          </a:prstGeom>
          <a:solidFill>
            <a:srgbClr val="19355f"/>
          </a:solidFill>
          <a:ln w="12600">
            <a:solidFill>
              <a:srgbClr val="42719b"/>
            </a:solidFill>
            <a:miter/>
          </a:ln>
        </p:spPr>
        <p:style>
          <a:lnRef idx="0"/>
          <a:fillRef idx="0"/>
          <a:effectRef idx="0"/>
          <a:fontRef idx="minor"/>
        </p:style>
      </p:sp>
      <p:pic>
        <p:nvPicPr>
          <p:cNvPr id="122" name="Google Shape;55;p13" descr=""/>
          <p:cNvPicPr/>
          <p:nvPr/>
        </p:nvPicPr>
        <p:blipFill>
          <a:blip r:embed="rId1"/>
          <a:stretch/>
        </p:blipFill>
        <p:spPr>
          <a:xfrm>
            <a:off x="408600" y="1909080"/>
            <a:ext cx="2611440" cy="1324800"/>
          </a:xfrm>
          <a:prstGeom prst="rect">
            <a:avLst/>
          </a:prstGeom>
          <a:ln>
            <a:noFill/>
          </a:ln>
        </p:spPr>
      </p:pic>
      <p:sp>
        <p:nvSpPr>
          <p:cNvPr id="123" name="CustomShape 2"/>
          <p:cNvSpPr/>
          <p:nvPr/>
        </p:nvSpPr>
        <p:spPr>
          <a:xfrm>
            <a:off x="3144600" y="2249280"/>
            <a:ext cx="5810400" cy="850320"/>
          </a:xfrm>
          <a:prstGeom prst="rect">
            <a:avLst/>
          </a:prstGeom>
          <a:noFill/>
          <a:ln>
            <a:noFill/>
          </a:ln>
        </p:spPr>
        <p:style>
          <a:lnRef idx="0"/>
          <a:fillRef idx="0"/>
          <a:effectRef idx="0"/>
          <a:fontRef idx="minor"/>
        </p:style>
        <p:txBody>
          <a:bodyPr lIns="68400" rIns="68400" tIns="34200" bIns="34200" anchor="ctr"/>
          <a:p>
            <a:pPr>
              <a:lnSpc>
                <a:spcPct val="90000"/>
              </a:lnSpc>
            </a:pPr>
            <a:r>
              <a:rPr b="1" lang="en-US" sz="3500" spc="-1" strike="noStrike">
                <a:solidFill>
                  <a:srgbClr val="ffffff"/>
                </a:solidFill>
                <a:latin typeface="Roboto Black"/>
                <a:ea typeface="Roboto Black"/>
              </a:rPr>
              <a:t>DEMO</a:t>
            </a:r>
            <a:endParaRPr b="0" lang="en-US" sz="3500" spc="-1" strike="noStrike">
              <a:latin typeface="Arial"/>
            </a:endParaRPr>
          </a:p>
        </p:txBody>
      </p:sp>
      <p:pic>
        <p:nvPicPr>
          <p:cNvPr id="124" name="Google Shape;57;p13" descr=""/>
          <p:cNvPicPr/>
          <p:nvPr/>
        </p:nvPicPr>
        <p:blipFill>
          <a:blip r:embed="rId2"/>
          <a:stretch/>
        </p:blipFill>
        <p:spPr>
          <a:xfrm>
            <a:off x="7977600" y="51840"/>
            <a:ext cx="1071360" cy="757440"/>
          </a:xfrm>
          <a:prstGeom prst="rect">
            <a:avLst/>
          </a:prstGeom>
          <a:ln>
            <a:noFill/>
          </a:ln>
        </p:spPr>
      </p:pic>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TextShape 1"/>
          <p:cNvSpPr txBox="1"/>
          <p:nvPr/>
        </p:nvSpPr>
        <p:spPr>
          <a:xfrm>
            <a:off x="3335760" y="1264320"/>
            <a:ext cx="5489280" cy="3452400"/>
          </a:xfrm>
          <a:prstGeom prst="rect">
            <a:avLst/>
          </a:prstGeom>
          <a:noFill/>
          <a:ln>
            <a:noFill/>
          </a:ln>
        </p:spPr>
        <p:txBody>
          <a:bodyPr lIns="68400" rIns="68400" tIns="34200" bIns="34200"/>
          <a:p>
            <a:pPr marL="457200" indent="-342720">
              <a:lnSpc>
                <a:spcPct val="115000"/>
              </a:lnSpc>
              <a:buClr>
                <a:srgbClr val="19355f"/>
              </a:buClr>
              <a:buFont typeface="Muli"/>
              <a:buChar char="●"/>
            </a:pPr>
            <a:r>
              <a:rPr b="0" lang="en-US" sz="1800" spc="-1" strike="noStrike">
                <a:solidFill>
                  <a:srgbClr val="19355f"/>
                </a:solidFill>
                <a:latin typeface="Arial"/>
                <a:ea typeface="Arial"/>
              </a:rPr>
              <a:t>Team List</a:t>
            </a:r>
            <a:endParaRPr b="0" lang="en-US" sz="1800" spc="-1" strike="noStrike">
              <a:latin typeface="Arial"/>
            </a:endParaRPr>
          </a:p>
          <a:p>
            <a:pPr marL="457200" indent="-342720">
              <a:lnSpc>
                <a:spcPct val="115000"/>
              </a:lnSpc>
              <a:buClr>
                <a:srgbClr val="19355f"/>
              </a:buClr>
              <a:buFont typeface="Arial"/>
              <a:buChar char="●"/>
            </a:pPr>
            <a:r>
              <a:rPr b="0" lang="en-US" sz="1800" spc="-1" strike="noStrike">
                <a:solidFill>
                  <a:srgbClr val="19355f"/>
                </a:solidFill>
                <a:latin typeface="Arial"/>
                <a:ea typeface="Arial"/>
              </a:rPr>
              <a:t>Analisis Project</a:t>
            </a:r>
            <a:endParaRPr b="0" lang="en-US" sz="1800" spc="-1" strike="noStrike">
              <a:latin typeface="Arial"/>
            </a:endParaRPr>
          </a:p>
          <a:p>
            <a:pPr marL="457200" indent="-342720">
              <a:lnSpc>
                <a:spcPct val="115000"/>
              </a:lnSpc>
              <a:buClr>
                <a:srgbClr val="19355f"/>
              </a:buClr>
              <a:buFont typeface="Arial"/>
              <a:buChar char="●"/>
            </a:pPr>
            <a:r>
              <a:rPr b="0" lang="en-US" sz="1800" spc="-1" strike="noStrike">
                <a:solidFill>
                  <a:srgbClr val="19355f"/>
                </a:solidFill>
                <a:latin typeface="Arial"/>
                <a:ea typeface="Arial"/>
              </a:rPr>
              <a:t>Database Model</a:t>
            </a:r>
            <a:endParaRPr b="0" lang="en-US" sz="1800" spc="-1" strike="noStrike">
              <a:latin typeface="Arial"/>
            </a:endParaRPr>
          </a:p>
          <a:p>
            <a:pPr marL="457200" indent="-342720">
              <a:lnSpc>
                <a:spcPct val="115000"/>
              </a:lnSpc>
              <a:buClr>
                <a:srgbClr val="19355f"/>
              </a:buClr>
              <a:buFont typeface="Arial"/>
              <a:buChar char="●"/>
            </a:pPr>
            <a:r>
              <a:rPr b="0" lang="en-US" sz="1800" spc="-1" strike="noStrike">
                <a:solidFill>
                  <a:srgbClr val="19355f"/>
                </a:solidFill>
                <a:latin typeface="Arial"/>
                <a:ea typeface="Arial"/>
              </a:rPr>
              <a:t>Views &amp; URL</a:t>
            </a:r>
            <a:endParaRPr b="0" lang="en-US" sz="1800" spc="-1" strike="noStrike">
              <a:latin typeface="Arial"/>
            </a:endParaRPr>
          </a:p>
          <a:p>
            <a:pPr marL="457200" indent="-342720">
              <a:lnSpc>
                <a:spcPct val="115000"/>
              </a:lnSpc>
              <a:buClr>
                <a:srgbClr val="19355f"/>
              </a:buClr>
              <a:buFont typeface="Arial"/>
              <a:buChar char="●"/>
            </a:pPr>
            <a:r>
              <a:rPr b="0" lang="en-US" sz="1800" spc="-1" strike="noStrike">
                <a:solidFill>
                  <a:srgbClr val="19355f"/>
                </a:solidFill>
                <a:latin typeface="Arial"/>
                <a:ea typeface="Arial"/>
              </a:rPr>
              <a:t>Extra Preparation</a:t>
            </a:r>
            <a:endParaRPr b="0" lang="en-US" sz="1800" spc="-1" strike="noStrike">
              <a:latin typeface="Arial"/>
            </a:endParaRPr>
          </a:p>
          <a:p>
            <a:pPr lvl="1" marL="914400" indent="-342720">
              <a:lnSpc>
                <a:spcPct val="115000"/>
              </a:lnSpc>
              <a:buClr>
                <a:srgbClr val="19355f"/>
              </a:buClr>
              <a:buFont typeface="Arial"/>
              <a:buChar char="○"/>
            </a:pPr>
            <a:r>
              <a:rPr b="0" lang="en-US" sz="1800" spc="-1" strike="noStrike">
                <a:solidFill>
                  <a:srgbClr val="19355f"/>
                </a:solidFill>
                <a:latin typeface="Arial"/>
                <a:ea typeface="Arial"/>
              </a:rPr>
              <a:t>Tantangan Mengerjakan Project</a:t>
            </a:r>
            <a:endParaRPr b="0" lang="en-US" sz="1800" spc="-1" strike="noStrike">
              <a:latin typeface="Arial"/>
            </a:endParaRPr>
          </a:p>
          <a:p>
            <a:pPr lvl="1" marL="914400" indent="-342720">
              <a:lnSpc>
                <a:spcPct val="115000"/>
              </a:lnSpc>
              <a:buClr>
                <a:srgbClr val="19355f"/>
              </a:buClr>
              <a:buFont typeface="Arial"/>
              <a:buChar char="○"/>
            </a:pPr>
            <a:r>
              <a:rPr b="0" lang="en-US" sz="1800" spc="-1" strike="noStrike">
                <a:solidFill>
                  <a:srgbClr val="19355f"/>
                </a:solidFill>
                <a:latin typeface="Arial"/>
                <a:ea typeface="Arial"/>
              </a:rPr>
              <a:t>Cerita Sukses</a:t>
            </a:r>
            <a:endParaRPr b="0" lang="en-US" sz="1800" spc="-1" strike="noStrike">
              <a:latin typeface="Arial"/>
            </a:endParaRPr>
          </a:p>
          <a:p>
            <a:pPr lvl="1" marL="914400" indent="-342720">
              <a:lnSpc>
                <a:spcPct val="115000"/>
              </a:lnSpc>
              <a:buClr>
                <a:srgbClr val="19355f"/>
              </a:buClr>
              <a:buFont typeface="Arial"/>
              <a:buChar char="○"/>
            </a:pPr>
            <a:r>
              <a:rPr b="0" lang="en-US" sz="1800" spc="-1" strike="noStrike">
                <a:solidFill>
                  <a:srgbClr val="19355f"/>
                </a:solidFill>
                <a:latin typeface="Arial"/>
                <a:ea typeface="Arial"/>
              </a:rPr>
              <a:t>Dan lain-lain</a:t>
            </a:r>
            <a:endParaRPr b="0" lang="en-US" sz="1800" spc="-1" strike="noStrike">
              <a:latin typeface="Arial"/>
            </a:endParaRPr>
          </a:p>
          <a:p>
            <a:pPr marL="457200" indent="-342720">
              <a:lnSpc>
                <a:spcPct val="115000"/>
              </a:lnSpc>
              <a:buClr>
                <a:srgbClr val="19355f"/>
              </a:buClr>
              <a:buFont typeface="Arial"/>
              <a:buChar char="●"/>
            </a:pPr>
            <a:r>
              <a:rPr b="0" lang="en-US" sz="1800" spc="-1" strike="noStrike">
                <a:solidFill>
                  <a:srgbClr val="19355f"/>
                </a:solidFill>
                <a:latin typeface="Arial"/>
                <a:ea typeface="Arial"/>
              </a:rPr>
              <a:t>Demo Aplikasi</a:t>
            </a:r>
            <a:endParaRPr b="0" lang="en-US" sz="1800" spc="-1" strike="noStrike">
              <a:latin typeface="Arial"/>
            </a:endParaRPr>
          </a:p>
        </p:txBody>
      </p:sp>
      <p:sp>
        <p:nvSpPr>
          <p:cNvPr id="83" name="CustomShape 2"/>
          <p:cNvSpPr/>
          <p:nvPr/>
        </p:nvSpPr>
        <p:spPr>
          <a:xfrm>
            <a:off x="3564000" y="1266840"/>
            <a:ext cx="360" cy="1600920"/>
          </a:xfrm>
          <a:custGeom>
            <a:avLst/>
            <a:gdLst/>
            <a:ahLst/>
            <a:rect l="l" t="t" r="r" b="b"/>
            <a:pathLst>
              <a:path w="21600" h="21600">
                <a:moveTo>
                  <a:pt x="0" y="0"/>
                </a:moveTo>
                <a:lnTo>
                  <a:pt x="21600" y="21600"/>
                </a:lnTo>
              </a:path>
            </a:pathLst>
          </a:custGeom>
          <a:noFill/>
          <a:ln w="28440">
            <a:solidFill>
              <a:srgbClr val="19355f"/>
            </a:solidFill>
            <a:round/>
          </a:ln>
        </p:spPr>
        <p:style>
          <a:lnRef idx="0"/>
          <a:fillRef idx="0"/>
          <a:effectRef idx="0"/>
          <a:fontRef idx="minor"/>
        </p:style>
      </p:sp>
      <p:pic>
        <p:nvPicPr>
          <p:cNvPr id="84" name="Google Shape;64;p14" descr=""/>
          <p:cNvPicPr/>
          <p:nvPr/>
        </p:nvPicPr>
        <p:blipFill>
          <a:blip r:embed="rId1"/>
          <a:stretch/>
        </p:blipFill>
        <p:spPr>
          <a:xfrm>
            <a:off x="-173160" y="-49320"/>
            <a:ext cx="3200400" cy="5248800"/>
          </a:xfrm>
          <a:prstGeom prst="rect">
            <a:avLst/>
          </a:prstGeom>
          <a:ln>
            <a:noFill/>
          </a:ln>
        </p:spPr>
      </p:pic>
      <p:pic>
        <p:nvPicPr>
          <p:cNvPr id="85" name="Google Shape;65;p14" descr=""/>
          <p:cNvPicPr/>
          <p:nvPr/>
        </p:nvPicPr>
        <p:blipFill>
          <a:blip r:embed="rId2"/>
          <a:stretch/>
        </p:blipFill>
        <p:spPr>
          <a:xfrm>
            <a:off x="7944480" y="266040"/>
            <a:ext cx="947520" cy="511920"/>
          </a:xfrm>
          <a:prstGeom prst="rect">
            <a:avLst/>
          </a:prstGeom>
          <a:ln>
            <a:noFill/>
          </a:ln>
        </p:spPr>
      </p:pic>
      <p:sp>
        <p:nvSpPr>
          <p:cNvPr id="86" name="CustomShape 3"/>
          <p:cNvSpPr/>
          <p:nvPr/>
        </p:nvSpPr>
        <p:spPr>
          <a:xfrm>
            <a:off x="91440" y="1188720"/>
            <a:ext cx="2725200" cy="455760"/>
          </a:xfrm>
          <a:prstGeom prst="rect">
            <a:avLst/>
          </a:prstGeom>
          <a:noFill/>
          <a:ln>
            <a:noFill/>
          </a:ln>
        </p:spPr>
        <p:style>
          <a:lnRef idx="0"/>
          <a:fillRef idx="0"/>
          <a:effectRef idx="0"/>
          <a:fontRef idx="minor"/>
        </p:style>
        <p:txBody>
          <a:bodyPr lIns="68400" rIns="68400" tIns="34200" bIns="34200" anchor="b"/>
          <a:p>
            <a:pPr>
              <a:lnSpc>
                <a:spcPct val="90000"/>
              </a:lnSpc>
            </a:pPr>
            <a:r>
              <a:rPr b="1" lang="en-US" sz="2700" spc="-1" strike="noStrike">
                <a:solidFill>
                  <a:srgbClr val="ed7d31"/>
                </a:solidFill>
                <a:latin typeface="Roboto Black"/>
                <a:ea typeface="Roboto Black"/>
              </a:rPr>
              <a:t>OUTLINE</a:t>
            </a:r>
            <a:endParaRPr b="0" lang="en-US" sz="2700" spc="-1" strike="noStrike">
              <a:latin typeface="Arial"/>
            </a:endParaRPr>
          </a:p>
        </p:txBody>
      </p:sp>
      <p:pic>
        <p:nvPicPr>
          <p:cNvPr id="87" name="Google Shape;67;p14" descr=""/>
          <p:cNvPicPr/>
          <p:nvPr/>
        </p:nvPicPr>
        <p:blipFill>
          <a:blip r:embed="rId3"/>
          <a:stretch/>
        </p:blipFill>
        <p:spPr>
          <a:xfrm>
            <a:off x="1909800" y="891000"/>
            <a:ext cx="692640" cy="692640"/>
          </a:xfrm>
          <a:prstGeom prst="rect">
            <a:avLst/>
          </a:prstGeom>
          <a:ln>
            <a:noFill/>
          </a:ln>
        </p:spPr>
      </p:pic>
      <p:sp>
        <p:nvSpPr>
          <p:cNvPr id="88" name="TextShape 4"/>
          <p:cNvSpPr txBox="1"/>
          <p:nvPr/>
        </p:nvSpPr>
        <p:spPr>
          <a:xfrm>
            <a:off x="4937760" y="4755240"/>
            <a:ext cx="4114800" cy="513720"/>
          </a:xfrm>
          <a:prstGeom prst="rect">
            <a:avLst/>
          </a:prstGeom>
          <a:noFill/>
          <a:ln>
            <a:noFill/>
          </a:ln>
        </p:spPr>
        <p:txBody>
          <a:bodyPr lIns="90000" rIns="90000" tIns="45000" bIns="45000"/>
          <a:p>
            <a:r>
              <a:rPr b="0" lang="en-US" sz="1500" spc="-1" strike="noStrike" u="sng">
                <a:solidFill>
                  <a:srgbClr val="0066b3"/>
                </a:solidFill>
                <a:uFillTx/>
                <a:latin typeface="Arial"/>
              </a:rPr>
              <a:t>https://www.uhuyuhuy.pythonanywhere.com</a:t>
            </a:r>
            <a:endParaRPr b="0" lang="en-US" sz="1500" spc="-1" strike="noStrike" u="sng">
              <a:solidFill>
                <a:srgbClr val="0066b3"/>
              </a:solidFill>
              <a:uFillTx/>
              <a:latin typeface="Arial"/>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9" name="Google Shape;72;p15" descr=""/>
          <p:cNvPicPr/>
          <p:nvPr/>
        </p:nvPicPr>
        <p:blipFill>
          <a:blip r:embed="rId1"/>
          <a:stretch/>
        </p:blipFill>
        <p:spPr>
          <a:xfrm rot="5400000">
            <a:off x="-7560" y="-621720"/>
            <a:ext cx="1587240" cy="804960"/>
          </a:xfrm>
          <a:prstGeom prst="rect">
            <a:avLst/>
          </a:prstGeom>
          <a:ln>
            <a:noFill/>
          </a:ln>
        </p:spPr>
      </p:pic>
      <p:pic>
        <p:nvPicPr>
          <p:cNvPr id="90" name="Google Shape;73;p15" descr=""/>
          <p:cNvPicPr/>
          <p:nvPr/>
        </p:nvPicPr>
        <p:blipFill>
          <a:blip r:embed="rId2"/>
          <a:stretch/>
        </p:blipFill>
        <p:spPr>
          <a:xfrm>
            <a:off x="8020440" y="189720"/>
            <a:ext cx="947520" cy="511920"/>
          </a:xfrm>
          <a:prstGeom prst="rect">
            <a:avLst/>
          </a:prstGeom>
          <a:ln>
            <a:noFill/>
          </a:ln>
        </p:spPr>
      </p:pic>
      <p:sp>
        <p:nvSpPr>
          <p:cNvPr id="91" name="TextShape 1"/>
          <p:cNvSpPr txBox="1"/>
          <p:nvPr/>
        </p:nvSpPr>
        <p:spPr>
          <a:xfrm>
            <a:off x="1026720" y="367200"/>
            <a:ext cx="7111440" cy="455760"/>
          </a:xfrm>
          <a:prstGeom prst="rect">
            <a:avLst/>
          </a:prstGeom>
          <a:noFill/>
          <a:ln>
            <a:noFill/>
          </a:ln>
        </p:spPr>
        <p:txBody>
          <a:bodyPr lIns="68400" rIns="68400" tIns="34200" bIns="34200" anchor="b"/>
          <a:p>
            <a:pPr algn="ctr">
              <a:lnSpc>
                <a:spcPct val="90000"/>
              </a:lnSpc>
            </a:pPr>
            <a:r>
              <a:rPr b="1" lang="en-US" sz="2700" spc="-1" strike="noStrike">
                <a:solidFill>
                  <a:srgbClr val="19355f"/>
                </a:solidFill>
                <a:latin typeface="Roboto"/>
                <a:ea typeface="Roboto"/>
              </a:rPr>
              <a:t>The Team</a:t>
            </a:r>
            <a:endParaRPr b="0" lang="en-US" sz="2700" spc="-1" strike="noStrike">
              <a:solidFill>
                <a:srgbClr val="000000"/>
              </a:solidFill>
              <a:latin typeface="Arial"/>
            </a:endParaRPr>
          </a:p>
        </p:txBody>
      </p:sp>
      <p:pic>
        <p:nvPicPr>
          <p:cNvPr id="92" name="" descr=""/>
          <p:cNvPicPr/>
          <p:nvPr/>
        </p:nvPicPr>
        <p:blipFill>
          <a:blip r:embed="rId3"/>
          <a:stretch/>
        </p:blipFill>
        <p:spPr>
          <a:xfrm>
            <a:off x="1097280" y="1185120"/>
            <a:ext cx="2342880" cy="3295440"/>
          </a:xfrm>
          <a:prstGeom prst="rect">
            <a:avLst/>
          </a:prstGeom>
          <a:ln>
            <a:noFill/>
          </a:ln>
        </p:spPr>
      </p:pic>
      <p:sp>
        <p:nvSpPr>
          <p:cNvPr id="93" name="TextShape 2"/>
          <p:cNvSpPr txBox="1"/>
          <p:nvPr/>
        </p:nvSpPr>
        <p:spPr>
          <a:xfrm>
            <a:off x="1407240" y="4500000"/>
            <a:ext cx="1701720" cy="346320"/>
          </a:xfrm>
          <a:prstGeom prst="rect">
            <a:avLst/>
          </a:prstGeom>
          <a:noFill/>
          <a:ln>
            <a:noFill/>
          </a:ln>
        </p:spPr>
        <p:txBody>
          <a:bodyPr lIns="90000" rIns="90000" tIns="45000" bIns="45000"/>
          <a:p>
            <a:r>
              <a:rPr b="0" lang="en-US" sz="1800" spc="-1" strike="noStrike">
                <a:latin typeface="Arial"/>
              </a:rPr>
              <a:t>Wildan Firdaus</a:t>
            </a:r>
            <a:endParaRPr b="0" lang="en-US" sz="1800" spc="-1" strike="noStrike">
              <a:latin typeface="Arial"/>
            </a:endParaRPr>
          </a:p>
        </p:txBody>
      </p:sp>
      <p:pic>
        <p:nvPicPr>
          <p:cNvPr id="94" name="" descr=""/>
          <p:cNvPicPr/>
          <p:nvPr/>
        </p:nvPicPr>
        <p:blipFill>
          <a:blip r:embed="rId4"/>
          <a:stretch/>
        </p:blipFill>
        <p:spPr>
          <a:xfrm>
            <a:off x="4114800" y="1280160"/>
            <a:ext cx="4389120" cy="2194560"/>
          </a:xfrm>
          <a:prstGeom prst="rect">
            <a:avLst/>
          </a:prstGeom>
          <a:ln>
            <a:noFill/>
          </a:ln>
        </p:spPr>
      </p:pic>
      <p:sp>
        <p:nvSpPr>
          <p:cNvPr id="95" name="TextShape 3"/>
          <p:cNvSpPr txBox="1"/>
          <p:nvPr/>
        </p:nvSpPr>
        <p:spPr>
          <a:xfrm>
            <a:off x="4790520" y="3585600"/>
            <a:ext cx="2981880" cy="346320"/>
          </a:xfrm>
          <a:prstGeom prst="rect">
            <a:avLst/>
          </a:prstGeom>
          <a:noFill/>
          <a:ln>
            <a:noFill/>
          </a:ln>
        </p:spPr>
        <p:txBody>
          <a:bodyPr lIns="90000" rIns="90000" tIns="45000" bIns="45000"/>
          <a:p>
            <a:r>
              <a:rPr b="0" lang="en-US" sz="1800" spc="-1" strike="noStrike">
                <a:latin typeface="Arial"/>
              </a:rPr>
              <a:t>Charisma Fadzri Triprakoso</a:t>
            </a:r>
            <a:endParaRPr b="0" lang="en-US" sz="1800" spc="-1" strike="noStrike">
              <a:latin typeface="Arial"/>
            </a:endParaRPr>
          </a:p>
        </p:txBody>
      </p:sp>
      <p:sp>
        <p:nvSpPr>
          <p:cNvPr id="96" name="TextShape 4"/>
          <p:cNvSpPr txBox="1"/>
          <p:nvPr/>
        </p:nvSpPr>
        <p:spPr>
          <a:xfrm>
            <a:off x="4937760" y="4755600"/>
            <a:ext cx="4114800" cy="513720"/>
          </a:xfrm>
          <a:prstGeom prst="rect">
            <a:avLst/>
          </a:prstGeom>
          <a:noFill/>
          <a:ln>
            <a:noFill/>
          </a:ln>
        </p:spPr>
        <p:txBody>
          <a:bodyPr lIns="90000" rIns="90000" tIns="45000" bIns="45000"/>
          <a:p>
            <a:r>
              <a:rPr b="0" lang="en-US" sz="1500" spc="-1" strike="noStrike" u="sng">
                <a:solidFill>
                  <a:srgbClr val="0066b3"/>
                </a:solidFill>
                <a:uFillTx/>
                <a:latin typeface="Arial"/>
              </a:rPr>
              <a:t>https://www.uhuyuhuy.pythonanywhere.com</a:t>
            </a:r>
            <a:endParaRPr b="0" lang="en-US" sz="1500" spc="-1" strike="noStrike" u="sng">
              <a:solidFill>
                <a:srgbClr val="0066b3"/>
              </a:solidFill>
              <a:uFillTx/>
              <a:latin typeface="Arial"/>
            </a:endParaRPr>
          </a:p>
        </p:txBody>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7" name="Google Shape;72;p15" descr=""/>
          <p:cNvPicPr/>
          <p:nvPr/>
        </p:nvPicPr>
        <p:blipFill>
          <a:blip r:embed="rId1"/>
          <a:stretch/>
        </p:blipFill>
        <p:spPr>
          <a:xfrm rot="5400000">
            <a:off x="-7560" y="-621720"/>
            <a:ext cx="1587240" cy="804960"/>
          </a:xfrm>
          <a:prstGeom prst="rect">
            <a:avLst/>
          </a:prstGeom>
          <a:ln>
            <a:noFill/>
          </a:ln>
        </p:spPr>
      </p:pic>
      <p:pic>
        <p:nvPicPr>
          <p:cNvPr id="98" name="Google Shape;73;p15" descr=""/>
          <p:cNvPicPr/>
          <p:nvPr/>
        </p:nvPicPr>
        <p:blipFill>
          <a:blip r:embed="rId2"/>
          <a:stretch/>
        </p:blipFill>
        <p:spPr>
          <a:xfrm>
            <a:off x="8020440" y="189720"/>
            <a:ext cx="947520" cy="511920"/>
          </a:xfrm>
          <a:prstGeom prst="rect">
            <a:avLst/>
          </a:prstGeom>
          <a:ln>
            <a:noFill/>
          </a:ln>
        </p:spPr>
      </p:pic>
      <p:sp>
        <p:nvSpPr>
          <p:cNvPr id="99" name="TextShape 1"/>
          <p:cNvSpPr txBox="1"/>
          <p:nvPr/>
        </p:nvSpPr>
        <p:spPr>
          <a:xfrm>
            <a:off x="1666800" y="851760"/>
            <a:ext cx="5810400" cy="455760"/>
          </a:xfrm>
          <a:prstGeom prst="rect">
            <a:avLst/>
          </a:prstGeom>
          <a:noFill/>
          <a:ln>
            <a:noFill/>
          </a:ln>
        </p:spPr>
        <p:txBody>
          <a:bodyPr lIns="68400" rIns="68400" tIns="34200" bIns="34200" anchor="b"/>
          <a:p>
            <a:pPr algn="ctr">
              <a:lnSpc>
                <a:spcPct val="90000"/>
              </a:lnSpc>
            </a:pPr>
            <a:r>
              <a:rPr b="1" lang="en-US" sz="2700" spc="-1" strike="noStrike">
                <a:solidFill>
                  <a:srgbClr val="19355f"/>
                </a:solidFill>
                <a:latin typeface="Roboto"/>
                <a:ea typeface="Roboto"/>
              </a:rPr>
              <a:t>Analisis Project</a:t>
            </a:r>
            <a:endParaRPr b="0" lang="en-US" sz="2700" spc="-1" strike="noStrike">
              <a:solidFill>
                <a:srgbClr val="000000"/>
              </a:solidFill>
              <a:latin typeface="Arial"/>
            </a:endParaRPr>
          </a:p>
        </p:txBody>
      </p:sp>
      <p:sp>
        <p:nvSpPr>
          <p:cNvPr id="100" name="TextShape 2"/>
          <p:cNvSpPr txBox="1"/>
          <p:nvPr/>
        </p:nvSpPr>
        <p:spPr>
          <a:xfrm>
            <a:off x="640080" y="1645920"/>
            <a:ext cx="7863840" cy="2926080"/>
          </a:xfrm>
          <a:prstGeom prst="rect">
            <a:avLst/>
          </a:prstGeom>
          <a:noFill/>
          <a:ln>
            <a:noFill/>
          </a:ln>
        </p:spPr>
        <p:txBody>
          <a:bodyPr lIns="90000" rIns="90000" tIns="45000" bIns="45000"/>
          <a:p>
            <a:pPr algn="ctr">
              <a:lnSpc>
                <a:spcPct val="100000"/>
              </a:lnSpc>
            </a:pPr>
            <a:r>
              <a:rPr b="0" lang="en-US" sz="1800" spc="-1" strike="noStrike">
                <a:latin typeface="Arial"/>
                <a:ea typeface="Noto Sans CJK SC"/>
              </a:rPr>
              <a:t>Website airbnb merupakan website yang penuh dengan cookies dan memprioritaskan animasi penampilan di setiap bagian sisi websitenya, mulai dari terdapat 2 home sebagai alamat utama terbagi untuk yang sudah memiliki akun dan yang belum memiliki akun, lalu terdapat fitur infinite scroll di halaman utama, fitur search sesuai kebutuhan dan filternya, fitur pop up untuk beberapa menu dan sub menu, fitur sign up dan log in, dan masih banyak fitur yang lainnya.</a:t>
            </a:r>
            <a:endParaRPr b="0" lang="en-US" sz="1800" spc="-1" strike="noStrike">
              <a:latin typeface="Arial"/>
            </a:endParaRPr>
          </a:p>
        </p:txBody>
      </p:sp>
      <p:sp>
        <p:nvSpPr>
          <p:cNvPr id="101" name="TextShape 3"/>
          <p:cNvSpPr txBox="1"/>
          <p:nvPr/>
        </p:nvSpPr>
        <p:spPr>
          <a:xfrm>
            <a:off x="4937760" y="4755600"/>
            <a:ext cx="4114800" cy="513720"/>
          </a:xfrm>
          <a:prstGeom prst="rect">
            <a:avLst/>
          </a:prstGeom>
          <a:noFill/>
          <a:ln>
            <a:noFill/>
          </a:ln>
        </p:spPr>
        <p:txBody>
          <a:bodyPr lIns="90000" rIns="90000" tIns="45000" bIns="45000"/>
          <a:p>
            <a:r>
              <a:rPr b="0" lang="en-US" sz="1500" spc="-1" strike="noStrike" u="sng">
                <a:solidFill>
                  <a:srgbClr val="0066b3"/>
                </a:solidFill>
                <a:uFillTx/>
                <a:latin typeface="Arial"/>
              </a:rPr>
              <a:t>https://www.uhuyuhuy.pythonanywhere.com</a:t>
            </a:r>
            <a:endParaRPr b="0" lang="en-US" sz="1500" spc="-1" strike="noStrike" u="sng">
              <a:solidFill>
                <a:srgbClr val="0066b3"/>
              </a:solidFill>
              <a:uFillTx/>
              <a:latin typeface="Arial"/>
            </a:endParaRPr>
          </a:p>
        </p:txBody>
      </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2" name="Google Shape;72;p15" descr=""/>
          <p:cNvPicPr/>
          <p:nvPr/>
        </p:nvPicPr>
        <p:blipFill>
          <a:blip r:embed="rId1"/>
          <a:stretch/>
        </p:blipFill>
        <p:spPr>
          <a:xfrm rot="5400000">
            <a:off x="-7560" y="-621720"/>
            <a:ext cx="1587240" cy="804960"/>
          </a:xfrm>
          <a:prstGeom prst="rect">
            <a:avLst/>
          </a:prstGeom>
          <a:ln>
            <a:noFill/>
          </a:ln>
        </p:spPr>
      </p:pic>
      <p:pic>
        <p:nvPicPr>
          <p:cNvPr id="103" name="Google Shape;73;p15" descr=""/>
          <p:cNvPicPr/>
          <p:nvPr/>
        </p:nvPicPr>
        <p:blipFill>
          <a:blip r:embed="rId2"/>
          <a:stretch/>
        </p:blipFill>
        <p:spPr>
          <a:xfrm>
            <a:off x="8020440" y="189720"/>
            <a:ext cx="947520" cy="511920"/>
          </a:xfrm>
          <a:prstGeom prst="rect">
            <a:avLst/>
          </a:prstGeom>
          <a:ln>
            <a:noFill/>
          </a:ln>
        </p:spPr>
      </p:pic>
      <p:pic>
        <p:nvPicPr>
          <p:cNvPr id="104" name="" descr=""/>
          <p:cNvPicPr/>
          <p:nvPr/>
        </p:nvPicPr>
        <p:blipFill>
          <a:blip r:embed="rId3"/>
          <a:srcRect l="0" t="0" r="0" b="74581"/>
          <a:stretch/>
        </p:blipFill>
        <p:spPr>
          <a:xfrm>
            <a:off x="1188720" y="11880"/>
            <a:ext cx="6675480" cy="5131800"/>
          </a:xfrm>
          <a:prstGeom prst="rect">
            <a:avLst/>
          </a:prstGeom>
          <a:ln>
            <a:noFill/>
          </a:ln>
        </p:spPr>
      </p:pic>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5" name="Google Shape;72;p15" descr=""/>
          <p:cNvPicPr/>
          <p:nvPr/>
        </p:nvPicPr>
        <p:blipFill>
          <a:blip r:embed="rId1"/>
          <a:stretch/>
        </p:blipFill>
        <p:spPr>
          <a:xfrm rot="5400000">
            <a:off x="-7560" y="-621720"/>
            <a:ext cx="1587240" cy="804960"/>
          </a:xfrm>
          <a:prstGeom prst="rect">
            <a:avLst/>
          </a:prstGeom>
          <a:ln>
            <a:noFill/>
          </a:ln>
        </p:spPr>
      </p:pic>
      <p:pic>
        <p:nvPicPr>
          <p:cNvPr id="106" name="Google Shape;73;p15" descr=""/>
          <p:cNvPicPr/>
          <p:nvPr/>
        </p:nvPicPr>
        <p:blipFill>
          <a:blip r:embed="rId2"/>
          <a:stretch/>
        </p:blipFill>
        <p:spPr>
          <a:xfrm>
            <a:off x="8020440" y="189720"/>
            <a:ext cx="947520" cy="511920"/>
          </a:xfrm>
          <a:prstGeom prst="rect">
            <a:avLst/>
          </a:prstGeom>
          <a:ln>
            <a:noFill/>
          </a:ln>
        </p:spPr>
      </p:pic>
      <p:pic>
        <p:nvPicPr>
          <p:cNvPr id="107" name="" descr=""/>
          <p:cNvPicPr/>
          <p:nvPr/>
        </p:nvPicPr>
        <p:blipFill>
          <a:blip r:embed="rId3"/>
          <a:srcRect l="0" t="0" r="0" b="80446"/>
          <a:stretch/>
        </p:blipFill>
        <p:spPr>
          <a:xfrm>
            <a:off x="1371600" y="36360"/>
            <a:ext cx="6126480" cy="5116680"/>
          </a:xfrm>
          <a:prstGeom prst="rect">
            <a:avLst/>
          </a:prstGeom>
          <a:ln>
            <a:noFill/>
          </a:ln>
        </p:spPr>
      </p:pic>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8" name="Google Shape;72;p15" descr=""/>
          <p:cNvPicPr/>
          <p:nvPr/>
        </p:nvPicPr>
        <p:blipFill>
          <a:blip r:embed="rId1"/>
          <a:stretch/>
        </p:blipFill>
        <p:spPr>
          <a:xfrm rot="5400000">
            <a:off x="-7560" y="-621720"/>
            <a:ext cx="1587240" cy="804960"/>
          </a:xfrm>
          <a:prstGeom prst="rect">
            <a:avLst/>
          </a:prstGeom>
          <a:ln>
            <a:noFill/>
          </a:ln>
        </p:spPr>
      </p:pic>
      <p:pic>
        <p:nvPicPr>
          <p:cNvPr id="109" name="Google Shape;73;p15" descr=""/>
          <p:cNvPicPr/>
          <p:nvPr/>
        </p:nvPicPr>
        <p:blipFill>
          <a:blip r:embed="rId2"/>
          <a:stretch/>
        </p:blipFill>
        <p:spPr>
          <a:xfrm>
            <a:off x="8020440" y="189720"/>
            <a:ext cx="947520" cy="511920"/>
          </a:xfrm>
          <a:prstGeom prst="rect">
            <a:avLst/>
          </a:prstGeom>
          <a:ln>
            <a:noFill/>
          </a:ln>
        </p:spPr>
      </p:pic>
      <p:pic>
        <p:nvPicPr>
          <p:cNvPr id="110" name="" descr=""/>
          <p:cNvPicPr/>
          <p:nvPr/>
        </p:nvPicPr>
        <p:blipFill>
          <a:blip r:embed="rId3"/>
          <a:srcRect l="0" t="0" r="0" b="83822"/>
          <a:stretch/>
        </p:blipFill>
        <p:spPr>
          <a:xfrm>
            <a:off x="1188720" y="0"/>
            <a:ext cx="6757920" cy="5143680"/>
          </a:xfrm>
          <a:prstGeom prst="rect">
            <a:avLst/>
          </a:prstGeom>
          <a:ln>
            <a:noFill/>
          </a:ln>
        </p:spPr>
      </p:pic>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1" name="Google Shape;72;p15" descr=""/>
          <p:cNvPicPr/>
          <p:nvPr/>
        </p:nvPicPr>
        <p:blipFill>
          <a:blip r:embed="rId1"/>
          <a:stretch/>
        </p:blipFill>
        <p:spPr>
          <a:xfrm rot="5400000">
            <a:off x="-7560" y="-621720"/>
            <a:ext cx="1587240" cy="804960"/>
          </a:xfrm>
          <a:prstGeom prst="rect">
            <a:avLst/>
          </a:prstGeom>
          <a:ln>
            <a:noFill/>
          </a:ln>
        </p:spPr>
      </p:pic>
      <p:pic>
        <p:nvPicPr>
          <p:cNvPr id="112" name="Google Shape;73;p15" descr=""/>
          <p:cNvPicPr/>
          <p:nvPr/>
        </p:nvPicPr>
        <p:blipFill>
          <a:blip r:embed="rId2"/>
          <a:stretch/>
        </p:blipFill>
        <p:spPr>
          <a:xfrm>
            <a:off x="8020440" y="189720"/>
            <a:ext cx="947520" cy="511920"/>
          </a:xfrm>
          <a:prstGeom prst="rect">
            <a:avLst/>
          </a:prstGeom>
          <a:ln>
            <a:noFill/>
          </a:ln>
        </p:spPr>
      </p:pic>
      <p:sp>
        <p:nvSpPr>
          <p:cNvPr id="113" name="TextShape 1"/>
          <p:cNvSpPr txBox="1"/>
          <p:nvPr/>
        </p:nvSpPr>
        <p:spPr>
          <a:xfrm>
            <a:off x="1666800" y="851760"/>
            <a:ext cx="5810400" cy="455760"/>
          </a:xfrm>
          <a:prstGeom prst="rect">
            <a:avLst/>
          </a:prstGeom>
          <a:noFill/>
          <a:ln>
            <a:noFill/>
          </a:ln>
        </p:spPr>
        <p:txBody>
          <a:bodyPr lIns="68400" rIns="68400" tIns="34200" bIns="34200" anchor="b"/>
          <a:p>
            <a:pPr algn="ctr">
              <a:lnSpc>
                <a:spcPct val="90000"/>
              </a:lnSpc>
            </a:pPr>
            <a:r>
              <a:rPr b="1" lang="en-US" sz="2700" spc="-1" strike="noStrike">
                <a:solidFill>
                  <a:srgbClr val="19355f"/>
                </a:solidFill>
                <a:latin typeface="Roboto"/>
                <a:ea typeface="Roboto"/>
              </a:rPr>
              <a:t>Database Model</a:t>
            </a:r>
            <a:endParaRPr b="0" lang="en-US" sz="2700" spc="-1" strike="noStrike">
              <a:solidFill>
                <a:srgbClr val="000000"/>
              </a:solidFill>
              <a:latin typeface="Arial"/>
            </a:endParaRPr>
          </a:p>
        </p:txBody>
      </p:sp>
      <p:pic>
        <p:nvPicPr>
          <p:cNvPr id="114" name="" descr=""/>
          <p:cNvPicPr/>
          <p:nvPr/>
        </p:nvPicPr>
        <p:blipFill>
          <a:blip r:embed="rId3"/>
          <a:stretch/>
        </p:blipFill>
        <p:spPr>
          <a:xfrm>
            <a:off x="2926440" y="1645920"/>
            <a:ext cx="3291480" cy="2880000"/>
          </a:xfrm>
          <a:prstGeom prst="rect">
            <a:avLst/>
          </a:prstGeom>
          <a:ln>
            <a:noFill/>
          </a:ln>
        </p:spPr>
      </p:pic>
      <p:sp>
        <p:nvSpPr>
          <p:cNvPr id="115" name="TextShape 2"/>
          <p:cNvSpPr txBox="1"/>
          <p:nvPr/>
        </p:nvSpPr>
        <p:spPr>
          <a:xfrm>
            <a:off x="4937760" y="4755600"/>
            <a:ext cx="4114800" cy="513720"/>
          </a:xfrm>
          <a:prstGeom prst="rect">
            <a:avLst/>
          </a:prstGeom>
          <a:noFill/>
          <a:ln>
            <a:noFill/>
          </a:ln>
        </p:spPr>
        <p:txBody>
          <a:bodyPr lIns="90000" rIns="90000" tIns="45000" bIns="45000"/>
          <a:p>
            <a:r>
              <a:rPr b="0" lang="en-US" sz="1500" spc="-1" strike="noStrike" u="sng">
                <a:solidFill>
                  <a:srgbClr val="0066b3"/>
                </a:solidFill>
                <a:uFillTx/>
                <a:latin typeface="Arial"/>
              </a:rPr>
              <a:t>https://www.uhuyuhuy.pythonanywhere.com</a:t>
            </a:r>
            <a:endParaRPr b="0" lang="en-US" sz="1500" spc="-1" strike="noStrike" u="sng">
              <a:solidFill>
                <a:srgbClr val="0066b3"/>
              </a:solidFill>
              <a:uFillTx/>
              <a:latin typeface="Arial"/>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6" name="Google Shape;72;p15" descr=""/>
          <p:cNvPicPr/>
          <p:nvPr/>
        </p:nvPicPr>
        <p:blipFill>
          <a:blip r:embed="rId1"/>
          <a:stretch/>
        </p:blipFill>
        <p:spPr>
          <a:xfrm rot="5400000">
            <a:off x="-7560" y="-621720"/>
            <a:ext cx="1587240" cy="804960"/>
          </a:xfrm>
          <a:prstGeom prst="rect">
            <a:avLst/>
          </a:prstGeom>
          <a:ln>
            <a:noFill/>
          </a:ln>
        </p:spPr>
      </p:pic>
      <p:pic>
        <p:nvPicPr>
          <p:cNvPr id="117" name="Google Shape;73;p15" descr=""/>
          <p:cNvPicPr/>
          <p:nvPr/>
        </p:nvPicPr>
        <p:blipFill>
          <a:blip r:embed="rId2"/>
          <a:stretch/>
        </p:blipFill>
        <p:spPr>
          <a:xfrm>
            <a:off x="8020440" y="189720"/>
            <a:ext cx="947520" cy="511920"/>
          </a:xfrm>
          <a:prstGeom prst="rect">
            <a:avLst/>
          </a:prstGeom>
          <a:ln>
            <a:noFill/>
          </a:ln>
        </p:spPr>
      </p:pic>
      <p:sp>
        <p:nvSpPr>
          <p:cNvPr id="118" name="TextShape 1"/>
          <p:cNvSpPr txBox="1"/>
          <p:nvPr/>
        </p:nvSpPr>
        <p:spPr>
          <a:xfrm>
            <a:off x="1645920" y="367200"/>
            <a:ext cx="5810400" cy="455760"/>
          </a:xfrm>
          <a:prstGeom prst="rect">
            <a:avLst/>
          </a:prstGeom>
          <a:noFill/>
          <a:ln>
            <a:noFill/>
          </a:ln>
        </p:spPr>
        <p:txBody>
          <a:bodyPr lIns="68400" rIns="68400" tIns="34200" bIns="34200" anchor="b"/>
          <a:p>
            <a:pPr algn="ctr">
              <a:lnSpc>
                <a:spcPct val="90000"/>
              </a:lnSpc>
            </a:pPr>
            <a:r>
              <a:rPr b="1" lang="en-US" sz="2700" spc="-1" strike="noStrike">
                <a:solidFill>
                  <a:srgbClr val="19355f"/>
                </a:solidFill>
                <a:latin typeface="Roboto"/>
                <a:ea typeface="Roboto"/>
              </a:rPr>
              <a:t>Views &amp; URL</a:t>
            </a:r>
            <a:endParaRPr b="0" lang="en-US" sz="2700" spc="-1" strike="noStrike">
              <a:solidFill>
                <a:srgbClr val="000000"/>
              </a:solidFill>
              <a:latin typeface="Arial"/>
            </a:endParaRPr>
          </a:p>
        </p:txBody>
      </p:sp>
      <p:sp>
        <p:nvSpPr>
          <p:cNvPr id="119" name="TextShape 2"/>
          <p:cNvSpPr txBox="1"/>
          <p:nvPr/>
        </p:nvSpPr>
        <p:spPr>
          <a:xfrm>
            <a:off x="456480" y="1005840"/>
            <a:ext cx="6584400" cy="3822840"/>
          </a:xfrm>
          <a:prstGeom prst="rect">
            <a:avLst/>
          </a:prstGeom>
          <a:noFill/>
          <a:ln>
            <a:noFill/>
          </a:ln>
        </p:spPr>
        <p:txBody>
          <a:bodyPr lIns="90000" rIns="90000" tIns="45000" bIns="45000"/>
          <a:p>
            <a:pPr>
              <a:lnSpc>
                <a:spcPct val="100000"/>
              </a:lnSpc>
            </a:pPr>
            <a:r>
              <a:rPr b="0" lang="en-US" sz="1100" spc="-1" strike="noStrike">
                <a:latin typeface="Arial"/>
              </a:rPr>
              <a:t>def home(request):</a:t>
            </a:r>
            <a:endParaRPr b="0" lang="en-US" sz="1100" spc="-1" strike="noStrike">
              <a:latin typeface="Arial"/>
            </a:endParaRPr>
          </a:p>
          <a:p>
            <a:pPr>
              <a:lnSpc>
                <a:spcPct val="100000"/>
              </a:lnSpc>
            </a:pPr>
            <a:r>
              <a:rPr b="0" lang="en-US" sz="1100" spc="-1" strike="noStrike">
                <a:latin typeface="Arial"/>
              </a:rPr>
              <a:t>    </a:t>
            </a:r>
            <a:r>
              <a:rPr b="0" lang="en-US" sz="1100" spc="-1" strike="noStrike">
                <a:latin typeface="Arial"/>
              </a:rPr>
              <a:t>destinations = Destination.objects.all().order_by("-dest_rating")</a:t>
            </a:r>
            <a:endParaRPr b="0" lang="en-US" sz="1100" spc="-1" strike="noStrike">
              <a:latin typeface="Arial"/>
            </a:endParaRPr>
          </a:p>
          <a:p>
            <a:pPr>
              <a:lnSpc>
                <a:spcPct val="100000"/>
              </a:lnSpc>
            </a:pPr>
            <a:r>
              <a:rPr b="0" lang="en-US" sz="1100" spc="-1" strike="noStrike">
                <a:latin typeface="Arial"/>
              </a:rPr>
              <a:t>    </a:t>
            </a:r>
            <a:r>
              <a:rPr b="0" lang="en-US" sz="1100" spc="-1" strike="noStrike">
                <a:latin typeface="Arial"/>
              </a:rPr>
              <a:t>fields = {"destinations": destinations[:4:], "user": User.objects.get(pk=1)}</a:t>
            </a:r>
            <a:endParaRPr b="0" lang="en-US" sz="1100" spc="-1" strike="noStrike">
              <a:latin typeface="Arial"/>
            </a:endParaRPr>
          </a:p>
          <a:p>
            <a:pPr>
              <a:lnSpc>
                <a:spcPct val="100000"/>
              </a:lnSpc>
            </a:pPr>
            <a:r>
              <a:rPr b="0" lang="en-US" sz="1100" spc="-1" strike="noStrike">
                <a:latin typeface="Arial"/>
              </a:rPr>
              <a:t>    </a:t>
            </a:r>
            <a:r>
              <a:rPr b="0" lang="en-US" sz="1100" spc="-1" strike="noStrike">
                <a:latin typeface="Arial"/>
              </a:rPr>
              <a:t>return render(request, 'uhuy/home.html', fields)</a:t>
            </a:r>
            <a:endParaRPr b="0" lang="en-US" sz="1100" spc="-1" strike="noStrike">
              <a:latin typeface="Arial"/>
            </a:endParaRPr>
          </a:p>
          <a:p>
            <a:pPr>
              <a:lnSpc>
                <a:spcPct val="100000"/>
              </a:lnSpc>
            </a:pPr>
            <a:endParaRPr b="0" lang="en-US" sz="1100" spc="-1" strike="noStrike">
              <a:latin typeface="Arial"/>
            </a:endParaRPr>
          </a:p>
          <a:p>
            <a:pPr>
              <a:lnSpc>
                <a:spcPct val="100000"/>
              </a:lnSpc>
            </a:pPr>
            <a:r>
              <a:rPr b="0" lang="en-US" sz="1100" spc="-1" strike="noStrike">
                <a:latin typeface="Arial"/>
              </a:rPr>
              <a:t>def details(request, place_id):</a:t>
            </a:r>
            <a:endParaRPr b="0" lang="en-US" sz="1100" spc="-1" strike="noStrike">
              <a:latin typeface="Arial"/>
            </a:endParaRPr>
          </a:p>
          <a:p>
            <a:pPr>
              <a:lnSpc>
                <a:spcPct val="100000"/>
              </a:lnSpc>
            </a:pPr>
            <a:r>
              <a:rPr b="0" lang="en-US" sz="1100" spc="-1" strike="noStrike">
                <a:latin typeface="Arial"/>
              </a:rPr>
              <a:t>    </a:t>
            </a:r>
            <a:r>
              <a:rPr b="0" lang="en-US" sz="1100" spc="-1" strike="noStrike">
                <a:latin typeface="Arial"/>
              </a:rPr>
              <a:t>destinations = Destination.objects.get(pk=place_id)</a:t>
            </a:r>
            <a:endParaRPr b="0" lang="en-US" sz="1100" spc="-1" strike="noStrike">
              <a:latin typeface="Arial"/>
            </a:endParaRPr>
          </a:p>
          <a:p>
            <a:pPr>
              <a:lnSpc>
                <a:spcPct val="100000"/>
              </a:lnSpc>
            </a:pPr>
            <a:r>
              <a:rPr b="0" lang="en-US" sz="1100" spc="-1" strike="noStrike">
                <a:latin typeface="Arial"/>
              </a:rPr>
              <a:t>    </a:t>
            </a:r>
            <a:r>
              <a:rPr b="0" lang="en-US" sz="1100" spc="-1" strike="noStrike">
                <a:latin typeface="Arial"/>
              </a:rPr>
              <a:t>profile = User.objects.get(pk=1)</a:t>
            </a:r>
            <a:endParaRPr b="0" lang="en-US" sz="1100" spc="-1" strike="noStrike">
              <a:latin typeface="Arial"/>
            </a:endParaRPr>
          </a:p>
          <a:p>
            <a:pPr>
              <a:lnSpc>
                <a:spcPct val="100000"/>
              </a:lnSpc>
            </a:pPr>
            <a:r>
              <a:rPr b="0" lang="en-US" sz="1100" spc="-1" strike="noStrike">
                <a:latin typeface="Arial"/>
              </a:rPr>
              <a:t>    </a:t>
            </a:r>
            <a:r>
              <a:rPr b="0" lang="en-US" sz="1100" spc="-1" strike="noStrike">
                <a:latin typeface="Arial"/>
              </a:rPr>
              <a:t>return render(request, 'uhuy/details.html', {"destination" : destinations, "user": profile})</a:t>
            </a:r>
            <a:endParaRPr b="0" lang="en-US" sz="1100" spc="-1" strike="noStrike">
              <a:latin typeface="Arial"/>
            </a:endParaRPr>
          </a:p>
          <a:p>
            <a:pPr>
              <a:lnSpc>
                <a:spcPct val="100000"/>
              </a:lnSpc>
            </a:pPr>
            <a:endParaRPr b="0" lang="en-US" sz="1100" spc="-1" strike="noStrike">
              <a:latin typeface="Arial"/>
            </a:endParaRPr>
          </a:p>
          <a:p>
            <a:pPr>
              <a:lnSpc>
                <a:spcPct val="100000"/>
              </a:lnSpc>
            </a:pPr>
            <a:r>
              <a:rPr b="0" lang="en-US" sz="1100" spc="-1" strike="noStrike">
                <a:latin typeface="Arial"/>
              </a:rPr>
              <a:t>def toplist(request):</a:t>
            </a:r>
            <a:endParaRPr b="0" lang="en-US" sz="1100" spc="-1" strike="noStrike">
              <a:latin typeface="Arial"/>
            </a:endParaRPr>
          </a:p>
          <a:p>
            <a:pPr>
              <a:lnSpc>
                <a:spcPct val="100000"/>
              </a:lnSpc>
            </a:pPr>
            <a:r>
              <a:rPr b="0" lang="en-US" sz="1100" spc="-1" strike="noStrike">
                <a:latin typeface="Arial"/>
              </a:rPr>
              <a:t>    </a:t>
            </a:r>
            <a:r>
              <a:rPr b="0" lang="en-US" sz="1100" spc="-1" strike="noStrike">
                <a:latin typeface="Arial"/>
              </a:rPr>
              <a:t>destinations = Destination.objects.all().order_by("-dest_rating")</a:t>
            </a:r>
            <a:endParaRPr b="0" lang="en-US" sz="1100" spc="-1" strike="noStrike">
              <a:latin typeface="Arial"/>
            </a:endParaRPr>
          </a:p>
          <a:p>
            <a:pPr>
              <a:lnSpc>
                <a:spcPct val="100000"/>
              </a:lnSpc>
            </a:pPr>
            <a:r>
              <a:rPr b="0" lang="en-US" sz="1100" spc="-1" strike="noStrike">
                <a:latin typeface="Arial"/>
              </a:rPr>
              <a:t>    </a:t>
            </a:r>
            <a:r>
              <a:rPr b="0" lang="en-US" sz="1100" spc="-1" strike="noStrike">
                <a:latin typeface="Arial"/>
              </a:rPr>
              <a:t>fields = {"destinations": destinations, "user": User.objects.get(pk=1)}</a:t>
            </a:r>
            <a:endParaRPr b="0" lang="en-US" sz="1100" spc="-1" strike="noStrike">
              <a:latin typeface="Arial"/>
            </a:endParaRPr>
          </a:p>
          <a:p>
            <a:pPr>
              <a:lnSpc>
                <a:spcPct val="100000"/>
              </a:lnSpc>
            </a:pPr>
            <a:r>
              <a:rPr b="0" lang="en-US" sz="1100" spc="-1" strike="noStrike">
                <a:latin typeface="Arial"/>
              </a:rPr>
              <a:t>    </a:t>
            </a:r>
            <a:r>
              <a:rPr b="0" lang="en-US" sz="1100" spc="-1" strike="noStrike">
                <a:latin typeface="Arial"/>
              </a:rPr>
              <a:t>return render(request, 'uhuy/toplist.html', fields)</a:t>
            </a:r>
            <a:endParaRPr b="0" lang="en-US" sz="1100" spc="-1" strike="noStrike">
              <a:latin typeface="Arial"/>
            </a:endParaRPr>
          </a:p>
          <a:p>
            <a:pPr>
              <a:lnSpc>
                <a:spcPct val="100000"/>
              </a:lnSpc>
            </a:pPr>
            <a:endParaRPr b="0" lang="en-US" sz="1100" spc="-1" strike="noStrike">
              <a:latin typeface="Arial"/>
            </a:endParaRPr>
          </a:p>
          <a:p>
            <a:pPr>
              <a:lnSpc>
                <a:spcPct val="100000"/>
              </a:lnSpc>
            </a:pPr>
            <a:r>
              <a:rPr b="0" lang="en-US" sz="1100" spc="-1" strike="noStrike">
                <a:latin typeface="Arial"/>
              </a:rPr>
              <a:t>def search_result(request):</a:t>
            </a:r>
            <a:endParaRPr b="0" lang="en-US" sz="1100" spc="-1" strike="noStrike">
              <a:latin typeface="Arial"/>
            </a:endParaRPr>
          </a:p>
          <a:p>
            <a:pPr>
              <a:lnSpc>
                <a:spcPct val="100000"/>
              </a:lnSpc>
            </a:pPr>
            <a:r>
              <a:rPr b="0" lang="en-US" sz="1100" spc="-1" strike="noStrike">
                <a:latin typeface="Arial"/>
              </a:rPr>
              <a:t>    </a:t>
            </a:r>
            <a:r>
              <a:rPr b="0" lang="en-US" sz="1100" spc="-1" strike="noStrike">
                <a:latin typeface="Arial"/>
              </a:rPr>
              <a:t>q = request.POST["keyword"]</a:t>
            </a:r>
            <a:endParaRPr b="0" lang="en-US" sz="1100" spc="-1" strike="noStrike">
              <a:latin typeface="Arial"/>
            </a:endParaRPr>
          </a:p>
          <a:p>
            <a:pPr>
              <a:lnSpc>
                <a:spcPct val="100000"/>
              </a:lnSpc>
            </a:pPr>
            <a:r>
              <a:rPr b="0" lang="en-US" sz="1100" spc="-1" strike="noStrike">
                <a:latin typeface="Arial"/>
              </a:rPr>
              <a:t>    </a:t>
            </a:r>
            <a:r>
              <a:rPr b="0" lang="en-US" sz="1100" spc="-1" strike="noStrike">
                <a:latin typeface="Arial"/>
              </a:rPr>
              <a:t>destinations = Destination.objects.filter(Q(dest_name__icontains=q) | Q(dest_country__icontains=q))</a:t>
            </a:r>
            <a:endParaRPr b="0" lang="en-US" sz="1100" spc="-1" strike="noStrike">
              <a:latin typeface="Arial"/>
            </a:endParaRPr>
          </a:p>
          <a:p>
            <a:pPr>
              <a:lnSpc>
                <a:spcPct val="100000"/>
              </a:lnSpc>
            </a:pPr>
            <a:r>
              <a:rPr b="0" lang="en-US" sz="1100" spc="-1" strike="noStrike">
                <a:latin typeface="Arial"/>
              </a:rPr>
              <a:t>    </a:t>
            </a:r>
            <a:r>
              <a:rPr b="0" lang="en-US" sz="1100" spc="-1" strike="noStrike">
                <a:latin typeface="Arial"/>
              </a:rPr>
              <a:t>fields = {"destinations": destinations, "user": User.objects.get(pk=1), "keyword": q}</a:t>
            </a:r>
            <a:endParaRPr b="0" lang="en-US" sz="1100" spc="-1" strike="noStrike">
              <a:latin typeface="Arial"/>
            </a:endParaRPr>
          </a:p>
          <a:p>
            <a:pPr>
              <a:lnSpc>
                <a:spcPct val="100000"/>
              </a:lnSpc>
            </a:pPr>
            <a:r>
              <a:rPr b="0" lang="en-US" sz="1100" spc="-1" strike="noStrike">
                <a:latin typeface="Arial"/>
              </a:rPr>
              <a:t>    </a:t>
            </a:r>
            <a:r>
              <a:rPr b="0" lang="en-US" sz="1100" spc="-1" strike="noStrike">
                <a:latin typeface="Arial"/>
              </a:rPr>
              <a:t>return render(request, 'uhuy/search_result.html', fields)</a:t>
            </a:r>
            <a:endParaRPr b="0" lang="en-US" sz="1100" spc="-1" strike="noStrike">
              <a:latin typeface="Arial"/>
            </a:endParaRPr>
          </a:p>
          <a:p>
            <a:pPr>
              <a:lnSpc>
                <a:spcPct val="100000"/>
              </a:lnSpc>
            </a:pPr>
            <a:endParaRPr b="0" lang="en-US" sz="1100" spc="-1" strike="noStrike">
              <a:latin typeface="Arial"/>
            </a:endParaRPr>
          </a:p>
          <a:p>
            <a:pPr>
              <a:lnSpc>
                <a:spcPct val="100000"/>
              </a:lnSpc>
            </a:pPr>
            <a:r>
              <a:rPr b="0" lang="en-US" sz="1100" spc="-1" strike="noStrike">
                <a:latin typeface="Arial"/>
              </a:rPr>
              <a:t>def profile(request):</a:t>
            </a:r>
            <a:endParaRPr b="0" lang="en-US" sz="1100" spc="-1" strike="noStrike">
              <a:latin typeface="Arial"/>
            </a:endParaRPr>
          </a:p>
          <a:p>
            <a:pPr>
              <a:lnSpc>
                <a:spcPct val="100000"/>
              </a:lnSpc>
            </a:pPr>
            <a:r>
              <a:rPr b="0" lang="en-US" sz="1100" spc="-1" strike="noStrike">
                <a:latin typeface="Arial"/>
              </a:rPr>
              <a:t>    </a:t>
            </a:r>
            <a:r>
              <a:rPr b="0" lang="en-US" sz="1100" spc="-1" strike="noStrike">
                <a:latin typeface="Arial"/>
              </a:rPr>
              <a:t>fields = {"user": User.objects.get(pk=1)}</a:t>
            </a:r>
            <a:endParaRPr b="0" lang="en-US" sz="1100" spc="-1" strike="noStrike">
              <a:latin typeface="Arial"/>
            </a:endParaRPr>
          </a:p>
          <a:p>
            <a:pPr>
              <a:lnSpc>
                <a:spcPct val="100000"/>
              </a:lnSpc>
            </a:pPr>
            <a:r>
              <a:rPr b="0" lang="en-US" sz="1100" spc="-1" strike="noStrike">
                <a:latin typeface="Arial"/>
              </a:rPr>
              <a:t>    </a:t>
            </a:r>
            <a:r>
              <a:rPr b="0" lang="en-US" sz="1100" spc="-1" strike="noStrike">
                <a:latin typeface="Arial"/>
              </a:rPr>
              <a:t>return render(request, 'uhuy/profile.html', fields)</a:t>
            </a:r>
            <a:endParaRPr b="0" lang="en-US" sz="1100" spc="-1" strike="noStrike">
              <a:latin typeface="Arial"/>
            </a:endParaRPr>
          </a:p>
        </p:txBody>
      </p:sp>
      <p:sp>
        <p:nvSpPr>
          <p:cNvPr id="120" name="TextShape 3"/>
          <p:cNvSpPr txBox="1"/>
          <p:nvPr/>
        </p:nvSpPr>
        <p:spPr>
          <a:xfrm>
            <a:off x="4937760" y="4755600"/>
            <a:ext cx="4114800" cy="513720"/>
          </a:xfrm>
          <a:prstGeom prst="rect">
            <a:avLst/>
          </a:prstGeom>
          <a:noFill/>
          <a:ln>
            <a:noFill/>
          </a:ln>
        </p:spPr>
        <p:txBody>
          <a:bodyPr lIns="90000" rIns="90000" tIns="45000" bIns="45000"/>
          <a:p>
            <a:r>
              <a:rPr b="0" lang="en-US" sz="1500" spc="-1" strike="noStrike" u="sng">
                <a:solidFill>
                  <a:srgbClr val="0066b3"/>
                </a:solidFill>
                <a:uFillTx/>
                <a:latin typeface="Arial"/>
              </a:rPr>
              <a:t>https://www.uhuyuhuy.pythonanywhere.com</a:t>
            </a:r>
            <a:endParaRPr b="0" lang="en-US" sz="1500" spc="-1" strike="noStrike" u="sng">
              <a:solidFill>
                <a:srgbClr val="0066b3"/>
              </a:solidFill>
              <a:uFillTx/>
              <a:latin typeface="Arial"/>
            </a:endParaRPr>
          </a:p>
        </p:txBody>
      </p:sp>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670</TotalTime>
  <Application>LibreOffice/6.0.7.3$Linux_X86_64 LibreOffice_project/00m0$Build-3</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
  <dcterms:modified xsi:type="dcterms:W3CDTF">2019-12-13T16:49:33Z</dcterms:modified>
  <cp:revision>5</cp:revision>
  <dc:subject/>
  <dc:title/>
</cp:coreProperties>
</file>